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3" r:id="rId3"/>
    <p:sldId id="263" r:id="rId4"/>
    <p:sldId id="260" r:id="rId5"/>
    <p:sldId id="301" r:id="rId6"/>
    <p:sldId id="307" r:id="rId7"/>
    <p:sldId id="308" r:id="rId8"/>
    <p:sldId id="309" r:id="rId9"/>
    <p:sldId id="298" r:id="rId10"/>
    <p:sldId id="302" r:id="rId11"/>
    <p:sldId id="297" r:id="rId12"/>
    <p:sldId id="300" r:id="rId13"/>
    <p:sldId id="310" r:id="rId14"/>
    <p:sldId id="312" r:id="rId15"/>
    <p:sldId id="303" r:id="rId16"/>
    <p:sldId id="31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274" r:id="rId25"/>
    <p:sldId id="305" r:id="rId26"/>
    <p:sldId id="304" r:id="rId27"/>
    <p:sldId id="268" r:id="rId28"/>
  </p:sldIdLst>
  <p:sldSz cx="9144000" cy="5143500" type="screen16x9"/>
  <p:notesSz cx="6858000" cy="9144000"/>
  <p:embeddedFontLst>
    <p:embeddedFont>
      <p:font typeface="Advent Pro SemiBold" panose="020B0604020202020204" charset="0"/>
      <p:regular r:id="rId31"/>
      <p:bold r:id="rId32"/>
      <p:italic r:id="rId33"/>
      <p:boldItalic r:id="rId34"/>
    </p:embeddedFont>
    <p:embeddedFont>
      <p:font typeface="Fira Sans Condensed Medium" panose="020B0603050000020004" pitchFamily="3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Livvic Light" pitchFamily="2" charset="0"/>
      <p:regular r:id="rId43"/>
      <p:italic r:id="rId44"/>
    </p:embeddedFont>
    <p:embeddedFont>
      <p:font typeface="Maven Pro" panose="020B0604020202020204" charset="0"/>
      <p:regular r:id="rId45"/>
      <p:bold r:id="rId46"/>
    </p:embeddedFont>
    <p:embeddedFont>
      <p:font typeface="Montserrat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hare Tech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818D9-A2A4-4180-A0EE-D81561271953}" v="39" dt="2023-06-20T15:42:44.865"/>
  </p1510:revLst>
</p1510:revInfo>
</file>

<file path=ppt/tableStyles.xml><?xml version="1.0" encoding="utf-8"?>
<a:tblStyleLst xmlns:a="http://schemas.openxmlformats.org/drawingml/2006/main" def="{B904FC96-4BA6-40B5-BE3F-D2A0CB22EFC0}">
  <a:tblStyle styleId="{B904FC96-4BA6-40B5-BE3F-D2A0CB22E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er KOMISSA ZOTSU" userId="b9ec43885d0afd50" providerId="LiveId" clId="{A6C818D9-A2A4-4180-A0EE-D81561271953}"/>
    <pc:docChg chg="undo custSel addSld delSld modSld">
      <pc:chgData name="Shiner KOMISSA ZOTSU" userId="b9ec43885d0afd50" providerId="LiveId" clId="{A6C818D9-A2A4-4180-A0EE-D81561271953}" dt="2023-06-20T15:43:15.024" v="355" actId="1076"/>
      <pc:docMkLst>
        <pc:docMk/>
      </pc:docMkLst>
      <pc:sldChg chg="addSp delSp modSp add del mod">
        <pc:chgData name="Shiner KOMISSA ZOTSU" userId="b9ec43885d0afd50" providerId="LiveId" clId="{A6C818D9-A2A4-4180-A0EE-D81561271953}" dt="2023-06-20T15:31:26.915" v="134" actId="1076"/>
        <pc:sldMkLst>
          <pc:docMk/>
          <pc:sldMk cId="0" sldId="260"/>
        </pc:sldMkLst>
        <pc:spChg chg="add mod">
          <ac:chgData name="Shiner KOMISSA ZOTSU" userId="b9ec43885d0afd50" providerId="LiveId" clId="{A6C818D9-A2A4-4180-A0EE-D81561271953}" dt="2023-06-20T15:30:26.816" v="55" actId="20577"/>
          <ac:spMkLst>
            <pc:docMk/>
            <pc:sldMk cId="0" sldId="260"/>
            <ac:spMk id="16" creationId="{B553FF0F-DDDD-18E9-6522-5DA7504105B2}"/>
          </ac:spMkLst>
        </pc:spChg>
        <pc:spChg chg="add mod">
          <ac:chgData name="Shiner KOMISSA ZOTSU" userId="b9ec43885d0afd50" providerId="LiveId" clId="{A6C818D9-A2A4-4180-A0EE-D81561271953}" dt="2023-06-20T15:30:50.490" v="84" actId="1076"/>
          <ac:spMkLst>
            <pc:docMk/>
            <pc:sldMk cId="0" sldId="260"/>
            <ac:spMk id="17" creationId="{181C2AEB-4999-0F66-BD60-B206DE5D629E}"/>
          </ac:spMkLst>
        </pc:spChg>
        <pc:spChg chg="add mod">
          <ac:chgData name="Shiner KOMISSA ZOTSU" userId="b9ec43885d0afd50" providerId="LiveId" clId="{A6C818D9-A2A4-4180-A0EE-D81561271953}" dt="2023-06-20T15:31:06.548" v="107" actId="1076"/>
          <ac:spMkLst>
            <pc:docMk/>
            <pc:sldMk cId="0" sldId="260"/>
            <ac:spMk id="18" creationId="{5943D396-05AE-418B-3DF0-86B7F92058C6}"/>
          </ac:spMkLst>
        </pc:spChg>
        <pc:spChg chg="add mod">
          <ac:chgData name="Shiner KOMISSA ZOTSU" userId="b9ec43885d0afd50" providerId="LiveId" clId="{A6C818D9-A2A4-4180-A0EE-D81561271953}" dt="2023-06-20T15:31:26.915" v="134" actId="1076"/>
          <ac:spMkLst>
            <pc:docMk/>
            <pc:sldMk cId="0" sldId="260"/>
            <ac:spMk id="19" creationId="{C559FF01-A26B-FC86-B38E-5FE71872821E}"/>
          </ac:spMkLst>
        </pc:spChg>
        <pc:picChg chg="add del mod">
          <ac:chgData name="Shiner KOMISSA ZOTSU" userId="b9ec43885d0afd50" providerId="LiveId" clId="{A6C818D9-A2A4-4180-A0EE-D81561271953}" dt="2023-06-20T15:26:41.830" v="5" actId="478"/>
          <ac:picMkLst>
            <pc:docMk/>
            <pc:sldMk cId="0" sldId="260"/>
            <ac:picMk id="3" creationId="{113D11B5-6796-239C-535E-4A14C78F0416}"/>
          </ac:picMkLst>
        </pc:picChg>
        <pc:picChg chg="add mod">
          <ac:chgData name="Shiner KOMISSA ZOTSU" userId="b9ec43885d0afd50" providerId="LiveId" clId="{A6C818D9-A2A4-4180-A0EE-D81561271953}" dt="2023-06-20T15:28:31.688" v="25" actId="1076"/>
          <ac:picMkLst>
            <pc:docMk/>
            <pc:sldMk cId="0" sldId="260"/>
            <ac:picMk id="1026" creationId="{9EB93571-E792-26D8-0AA3-35C3D77783CC}"/>
          </ac:picMkLst>
        </pc:picChg>
        <pc:picChg chg="add mod">
          <ac:chgData name="Shiner KOMISSA ZOTSU" userId="b9ec43885d0afd50" providerId="LiveId" clId="{A6C818D9-A2A4-4180-A0EE-D81561271953}" dt="2023-06-20T15:27:47.171" v="15" actId="1076"/>
          <ac:picMkLst>
            <pc:docMk/>
            <pc:sldMk cId="0" sldId="260"/>
            <ac:picMk id="1028" creationId="{200FABD9-F485-5929-00CB-7E308F29E3BB}"/>
          </ac:picMkLst>
        </pc:picChg>
        <pc:picChg chg="add mod">
          <ac:chgData name="Shiner KOMISSA ZOTSU" userId="b9ec43885d0afd50" providerId="LiveId" clId="{A6C818D9-A2A4-4180-A0EE-D81561271953}" dt="2023-06-20T15:28:05.910" v="19" actId="1076"/>
          <ac:picMkLst>
            <pc:docMk/>
            <pc:sldMk cId="0" sldId="260"/>
            <ac:picMk id="1030" creationId="{9486A532-2BF3-F1C6-63BF-56A8C8AC618D}"/>
          </ac:picMkLst>
        </pc:picChg>
        <pc:picChg chg="add mod">
          <ac:chgData name="Shiner KOMISSA ZOTSU" userId="b9ec43885d0afd50" providerId="LiveId" clId="{A6C818D9-A2A4-4180-A0EE-D81561271953}" dt="2023-06-20T15:28:30.258" v="24" actId="1076"/>
          <ac:picMkLst>
            <pc:docMk/>
            <pc:sldMk cId="0" sldId="260"/>
            <ac:picMk id="1032" creationId="{C0D3FF39-6A29-3FF6-4103-4DBF10A4F6D7}"/>
          </ac:picMkLst>
        </pc:picChg>
        <pc:cxnChg chg="add mod">
          <ac:chgData name="Shiner KOMISSA ZOTSU" userId="b9ec43885d0afd50" providerId="LiveId" clId="{A6C818D9-A2A4-4180-A0EE-D81561271953}" dt="2023-06-20T15:30:07.216" v="42" actId="13822"/>
          <ac:cxnSpMkLst>
            <pc:docMk/>
            <pc:sldMk cId="0" sldId="260"/>
            <ac:cxnSpMk id="5" creationId="{CA623EB1-A5E1-D2FE-E607-2155DD0F4F6B}"/>
          </ac:cxnSpMkLst>
        </pc:cxnChg>
        <pc:cxnChg chg="add mod">
          <ac:chgData name="Shiner KOMISSA ZOTSU" userId="b9ec43885d0afd50" providerId="LiveId" clId="{A6C818D9-A2A4-4180-A0EE-D81561271953}" dt="2023-06-20T15:30:02.135" v="40" actId="13822"/>
          <ac:cxnSpMkLst>
            <pc:docMk/>
            <pc:sldMk cId="0" sldId="260"/>
            <ac:cxnSpMk id="7" creationId="{2F89C8AC-284B-F43A-9DEF-0628D1486046}"/>
          </ac:cxnSpMkLst>
        </pc:cxnChg>
        <pc:cxnChg chg="add mod">
          <ac:chgData name="Shiner KOMISSA ZOTSU" userId="b9ec43885d0afd50" providerId="LiveId" clId="{A6C818D9-A2A4-4180-A0EE-D81561271953}" dt="2023-06-20T15:30:04.580" v="41" actId="13822"/>
          <ac:cxnSpMkLst>
            <pc:docMk/>
            <pc:sldMk cId="0" sldId="260"/>
            <ac:cxnSpMk id="9" creationId="{F16A7361-5068-E624-AAB2-6845CEC96E43}"/>
          </ac:cxnSpMkLst>
        </pc:cxnChg>
        <pc:cxnChg chg="add mod">
          <ac:chgData name="Shiner KOMISSA ZOTSU" userId="b9ec43885d0afd50" providerId="LiveId" clId="{A6C818D9-A2A4-4180-A0EE-D81561271953}" dt="2023-06-20T15:29:58.267" v="39" actId="14100"/>
          <ac:cxnSpMkLst>
            <pc:docMk/>
            <pc:sldMk cId="0" sldId="260"/>
            <ac:cxnSpMk id="11" creationId="{01EFF035-D435-9AB1-12AD-40A2BDA5D597}"/>
          </ac:cxnSpMkLst>
        </pc:cxnChg>
        <pc:cxnChg chg="add mod">
          <ac:chgData name="Shiner KOMISSA ZOTSU" userId="b9ec43885d0afd50" providerId="LiveId" clId="{A6C818D9-A2A4-4180-A0EE-D81561271953}" dt="2023-06-20T15:29:50.247" v="37" actId="13822"/>
          <ac:cxnSpMkLst>
            <pc:docMk/>
            <pc:sldMk cId="0" sldId="260"/>
            <ac:cxnSpMk id="14" creationId="{587789E4-6709-269A-259F-69003008BA81}"/>
          </ac:cxnSpMkLst>
        </pc:cxnChg>
      </pc:sldChg>
      <pc:sldChg chg="modSp mod">
        <pc:chgData name="Shiner KOMISSA ZOTSU" userId="b9ec43885d0afd50" providerId="LiveId" clId="{A6C818D9-A2A4-4180-A0EE-D81561271953}" dt="2023-06-20T15:32:13.181" v="138" actId="208"/>
        <pc:sldMkLst>
          <pc:docMk/>
          <pc:sldMk cId="0" sldId="263"/>
        </pc:sldMkLst>
        <pc:spChg chg="mod">
          <ac:chgData name="Shiner KOMISSA ZOTSU" userId="b9ec43885d0afd50" providerId="LiveId" clId="{A6C818D9-A2A4-4180-A0EE-D81561271953}" dt="2023-06-20T15:32:13.181" v="138" actId="208"/>
          <ac:spMkLst>
            <pc:docMk/>
            <pc:sldMk cId="0" sldId="263"/>
            <ac:spMk id="691" creationId="{00000000-0000-0000-0000-000000000000}"/>
          </ac:spMkLst>
        </pc:spChg>
      </pc:sldChg>
      <pc:sldChg chg="modSp mod">
        <pc:chgData name="Shiner KOMISSA ZOTSU" userId="b9ec43885d0afd50" providerId="LiveId" clId="{A6C818D9-A2A4-4180-A0EE-D81561271953}" dt="2023-06-20T15:34:34.116" v="182" actId="207"/>
        <pc:sldMkLst>
          <pc:docMk/>
          <pc:sldMk cId="0" sldId="268"/>
        </pc:sldMkLst>
        <pc:spChg chg="mod">
          <ac:chgData name="Shiner KOMISSA ZOTSU" userId="b9ec43885d0afd50" providerId="LiveId" clId="{A6C818D9-A2A4-4180-A0EE-D81561271953}" dt="2023-06-20T15:34:34.116" v="182" actId="207"/>
          <ac:spMkLst>
            <pc:docMk/>
            <pc:sldMk cId="0" sldId="268"/>
            <ac:spMk id="1079" creationId="{00000000-0000-0000-0000-000000000000}"/>
          </ac:spMkLst>
        </pc:spChg>
      </pc:sldChg>
      <pc:sldChg chg="del">
        <pc:chgData name="Shiner KOMISSA ZOTSU" userId="b9ec43885d0afd50" providerId="LiveId" clId="{A6C818D9-A2A4-4180-A0EE-D81561271953}" dt="2023-06-20T15:34:10.746" v="180" actId="47"/>
        <pc:sldMkLst>
          <pc:docMk/>
          <pc:sldMk cId="0" sldId="271"/>
        </pc:sldMkLst>
      </pc:sldChg>
      <pc:sldChg chg="addSp modSp mod">
        <pc:chgData name="Shiner KOMISSA ZOTSU" userId="b9ec43885d0afd50" providerId="LiveId" clId="{A6C818D9-A2A4-4180-A0EE-D81561271953}" dt="2023-06-20T15:34:00.008" v="179" actId="1076"/>
        <pc:sldMkLst>
          <pc:docMk/>
          <pc:sldMk cId="0" sldId="274"/>
        </pc:sldMkLst>
        <pc:spChg chg="add mod">
          <ac:chgData name="Shiner KOMISSA ZOTSU" userId="b9ec43885d0afd50" providerId="LiveId" clId="{A6C818D9-A2A4-4180-A0EE-D81561271953}" dt="2023-06-20T15:33:40.998" v="160" actId="1076"/>
          <ac:spMkLst>
            <pc:docMk/>
            <pc:sldMk cId="0" sldId="274"/>
            <ac:spMk id="3" creationId="{05847345-DE1E-79BF-4F2A-86473EE2F2F5}"/>
          </ac:spMkLst>
        </pc:spChg>
        <pc:spChg chg="add mod">
          <ac:chgData name="Shiner KOMISSA ZOTSU" userId="b9ec43885d0afd50" providerId="LiveId" clId="{A6C818D9-A2A4-4180-A0EE-D81561271953}" dt="2023-06-20T15:34:00.008" v="179" actId="1076"/>
          <ac:spMkLst>
            <pc:docMk/>
            <pc:sldMk cId="0" sldId="274"/>
            <ac:spMk id="4" creationId="{6A7CBBB1-C0D8-F6EF-8D6B-46B3F87BB6EE}"/>
          </ac:spMkLst>
        </pc:spChg>
        <pc:picChg chg="mod">
          <ac:chgData name="Shiner KOMISSA ZOTSU" userId="b9ec43885d0afd50" providerId="LiveId" clId="{A6C818D9-A2A4-4180-A0EE-D81561271953}" dt="2023-06-20T15:33:25.907" v="139" actId="1076"/>
          <ac:picMkLst>
            <pc:docMk/>
            <pc:sldMk cId="0" sldId="274"/>
            <ac:picMk id="1026" creationId="{CDEF1F5B-CF7B-7B69-423D-E6E69973D3E9}"/>
          </ac:picMkLst>
        </pc:picChg>
        <pc:picChg chg="mod">
          <ac:chgData name="Shiner KOMISSA ZOTSU" userId="b9ec43885d0afd50" providerId="LiveId" clId="{A6C818D9-A2A4-4180-A0EE-D81561271953}" dt="2023-06-20T15:33:27.315" v="140" actId="1076"/>
          <ac:picMkLst>
            <pc:docMk/>
            <pc:sldMk cId="0" sldId="274"/>
            <ac:picMk id="1028" creationId="{6C78F34E-E0D1-E32F-A7E8-63BD172E5C68}"/>
          </ac:picMkLst>
        </pc:picChg>
      </pc:sldChg>
      <pc:sldChg chg="modSp mod">
        <pc:chgData name="Shiner KOMISSA ZOTSU" userId="b9ec43885d0afd50" providerId="LiveId" clId="{A6C818D9-A2A4-4180-A0EE-D81561271953}" dt="2023-06-20T15:32:01.465" v="136" actId="207"/>
        <pc:sldMkLst>
          <pc:docMk/>
          <pc:sldMk cId="3896086945" sldId="301"/>
        </pc:sldMkLst>
        <pc:spChg chg="mod">
          <ac:chgData name="Shiner KOMISSA ZOTSU" userId="b9ec43885d0afd50" providerId="LiveId" clId="{A6C818D9-A2A4-4180-A0EE-D81561271953}" dt="2023-06-20T15:32:01.465" v="136" actId="207"/>
          <ac:spMkLst>
            <pc:docMk/>
            <pc:sldMk cId="3896086945" sldId="301"/>
            <ac:spMk id="691" creationId="{00000000-0000-0000-0000-000000000000}"/>
          </ac:spMkLst>
        </pc:spChg>
      </pc:sldChg>
      <pc:sldChg chg="addSp modSp mod">
        <pc:chgData name="Shiner KOMISSA ZOTSU" userId="b9ec43885d0afd50" providerId="LiveId" clId="{A6C818D9-A2A4-4180-A0EE-D81561271953}" dt="2023-06-20T15:40:10.469" v="187" actId="1076"/>
        <pc:sldMkLst>
          <pc:docMk/>
          <pc:sldMk cId="2224997967" sldId="315"/>
        </pc:sldMkLst>
        <pc:picChg chg="add mod">
          <ac:chgData name="Shiner KOMISSA ZOTSU" userId="b9ec43885d0afd50" providerId="LiveId" clId="{A6C818D9-A2A4-4180-A0EE-D81561271953}" dt="2023-06-20T15:40:10.469" v="187" actId="1076"/>
          <ac:picMkLst>
            <pc:docMk/>
            <pc:sldMk cId="2224997967" sldId="315"/>
            <ac:picMk id="4" creationId="{4FD24D8B-4F59-5AB6-AE31-04E816F553C3}"/>
          </ac:picMkLst>
        </pc:picChg>
      </pc:sldChg>
      <pc:sldChg chg="addSp delSp modSp add mod">
        <pc:chgData name="Shiner KOMISSA ZOTSU" userId="b9ec43885d0afd50" providerId="LiveId" clId="{A6C818D9-A2A4-4180-A0EE-D81561271953}" dt="2023-06-20T15:40:34.945" v="203" actId="20577"/>
        <pc:sldMkLst>
          <pc:docMk/>
          <pc:sldMk cId="121027603" sldId="316"/>
        </pc:sldMkLst>
        <pc:spChg chg="mod">
          <ac:chgData name="Shiner KOMISSA ZOTSU" userId="b9ec43885d0afd50" providerId="LiveId" clId="{A6C818D9-A2A4-4180-A0EE-D81561271953}" dt="2023-06-20T15:40:34.945" v="203" actId="20577"/>
          <ac:spMkLst>
            <pc:docMk/>
            <pc:sldMk cId="121027603" sldId="316"/>
            <ac:spMk id="2" creationId="{593183BE-36F6-0BD4-B6AE-BF7CCC8B1300}"/>
          </ac:spMkLst>
        </pc:spChg>
        <pc:picChg chg="del">
          <ac:chgData name="Shiner KOMISSA ZOTSU" userId="b9ec43885d0afd50" providerId="LiveId" clId="{A6C818D9-A2A4-4180-A0EE-D81561271953}" dt="2023-06-20T15:40:15.946" v="189" actId="478"/>
          <ac:picMkLst>
            <pc:docMk/>
            <pc:sldMk cId="121027603" sldId="316"/>
            <ac:picMk id="4" creationId="{4FD24D8B-4F59-5AB6-AE31-04E816F553C3}"/>
          </ac:picMkLst>
        </pc:picChg>
        <pc:picChg chg="add mod">
          <ac:chgData name="Shiner KOMISSA ZOTSU" userId="b9ec43885d0afd50" providerId="LiveId" clId="{A6C818D9-A2A4-4180-A0EE-D81561271953}" dt="2023-06-20T15:40:29.907" v="194" actId="1076"/>
          <ac:picMkLst>
            <pc:docMk/>
            <pc:sldMk cId="121027603" sldId="316"/>
            <ac:picMk id="5" creationId="{E93CC59D-5A38-DB9A-1AB9-3F275637BDE2}"/>
          </ac:picMkLst>
        </pc:picChg>
      </pc:sldChg>
      <pc:sldChg chg="addSp delSp modSp add mod">
        <pc:chgData name="Shiner KOMISSA ZOTSU" userId="b9ec43885d0afd50" providerId="LiveId" clId="{A6C818D9-A2A4-4180-A0EE-D81561271953}" dt="2023-06-20T15:41:20.416" v="272" actId="1076"/>
        <pc:sldMkLst>
          <pc:docMk/>
          <pc:sldMk cId="2091716366" sldId="317"/>
        </pc:sldMkLst>
        <pc:spChg chg="mod">
          <ac:chgData name="Shiner KOMISSA ZOTSU" userId="b9ec43885d0afd50" providerId="LiveId" clId="{A6C818D9-A2A4-4180-A0EE-D81561271953}" dt="2023-06-20T15:41:20.416" v="272" actId="1076"/>
          <ac:spMkLst>
            <pc:docMk/>
            <pc:sldMk cId="2091716366" sldId="317"/>
            <ac:spMk id="2" creationId="{593183BE-36F6-0BD4-B6AE-BF7CCC8B1300}"/>
          </ac:spMkLst>
        </pc:spChg>
        <pc:picChg chg="add mod">
          <ac:chgData name="Shiner KOMISSA ZOTSU" userId="b9ec43885d0afd50" providerId="LiveId" clId="{A6C818D9-A2A4-4180-A0EE-D81561271953}" dt="2023-06-20T15:40:55.242" v="210" actId="1076"/>
          <ac:picMkLst>
            <pc:docMk/>
            <pc:sldMk cId="2091716366" sldId="317"/>
            <ac:picMk id="4" creationId="{1ECEF8AB-5F65-9A23-2F81-ADF7165FD948}"/>
          </ac:picMkLst>
        </pc:picChg>
        <pc:picChg chg="del">
          <ac:chgData name="Shiner KOMISSA ZOTSU" userId="b9ec43885d0afd50" providerId="LiveId" clId="{A6C818D9-A2A4-4180-A0EE-D81561271953}" dt="2023-06-20T15:40:42.192" v="205" actId="478"/>
          <ac:picMkLst>
            <pc:docMk/>
            <pc:sldMk cId="2091716366" sldId="317"/>
            <ac:picMk id="5" creationId="{E93CC59D-5A38-DB9A-1AB9-3F275637BDE2}"/>
          </ac:picMkLst>
        </pc:picChg>
      </pc:sldChg>
      <pc:sldChg chg="addSp delSp modSp add mod">
        <pc:chgData name="Shiner KOMISSA ZOTSU" userId="b9ec43885d0afd50" providerId="LiveId" clId="{A6C818D9-A2A4-4180-A0EE-D81561271953}" dt="2023-06-20T15:41:56.112" v="301" actId="1076"/>
        <pc:sldMkLst>
          <pc:docMk/>
          <pc:sldMk cId="3687622016" sldId="318"/>
        </pc:sldMkLst>
        <pc:spChg chg="mod">
          <ac:chgData name="Shiner KOMISSA ZOTSU" userId="b9ec43885d0afd50" providerId="LiveId" clId="{A6C818D9-A2A4-4180-A0EE-D81561271953}" dt="2023-06-20T15:41:56.112" v="301" actId="1076"/>
          <ac:spMkLst>
            <pc:docMk/>
            <pc:sldMk cId="3687622016" sldId="318"/>
            <ac:spMk id="2" creationId="{593183BE-36F6-0BD4-B6AE-BF7CCC8B1300}"/>
          </ac:spMkLst>
        </pc:spChg>
        <pc:picChg chg="del mod">
          <ac:chgData name="Shiner KOMISSA ZOTSU" userId="b9ec43885d0afd50" providerId="LiveId" clId="{A6C818D9-A2A4-4180-A0EE-D81561271953}" dt="2023-06-20T15:41:27.771" v="275" actId="478"/>
          <ac:picMkLst>
            <pc:docMk/>
            <pc:sldMk cId="3687622016" sldId="318"/>
            <ac:picMk id="4" creationId="{1ECEF8AB-5F65-9A23-2F81-ADF7165FD948}"/>
          </ac:picMkLst>
        </pc:picChg>
        <pc:picChg chg="add mod">
          <ac:chgData name="Shiner KOMISSA ZOTSU" userId="b9ec43885d0afd50" providerId="LiveId" clId="{A6C818D9-A2A4-4180-A0EE-D81561271953}" dt="2023-06-20T15:41:39.279" v="280" actId="1076"/>
          <ac:picMkLst>
            <pc:docMk/>
            <pc:sldMk cId="3687622016" sldId="318"/>
            <ac:picMk id="5" creationId="{8265B9E6-C0AF-C614-7017-C7DE951EB88B}"/>
          </ac:picMkLst>
        </pc:picChg>
      </pc:sldChg>
      <pc:sldChg chg="addSp delSp modSp add mod">
        <pc:chgData name="Shiner KOMISSA ZOTSU" userId="b9ec43885d0afd50" providerId="LiveId" clId="{A6C818D9-A2A4-4180-A0EE-D81561271953}" dt="2023-06-20T15:43:15.024" v="355" actId="1076"/>
        <pc:sldMkLst>
          <pc:docMk/>
          <pc:sldMk cId="1856701880" sldId="319"/>
        </pc:sldMkLst>
        <pc:spChg chg="mod">
          <ac:chgData name="Shiner KOMISSA ZOTSU" userId="b9ec43885d0afd50" providerId="LiveId" clId="{A6C818D9-A2A4-4180-A0EE-D81561271953}" dt="2023-06-20T15:42:19.212" v="334" actId="1076"/>
          <ac:spMkLst>
            <pc:docMk/>
            <pc:sldMk cId="1856701880" sldId="319"/>
            <ac:spMk id="2" creationId="{593183BE-36F6-0BD4-B6AE-BF7CCC8B1300}"/>
          </ac:spMkLst>
        </pc:spChg>
        <pc:picChg chg="add mod">
          <ac:chgData name="Shiner KOMISSA ZOTSU" userId="b9ec43885d0afd50" providerId="LiveId" clId="{A6C818D9-A2A4-4180-A0EE-D81561271953}" dt="2023-06-20T15:43:15.024" v="355" actId="1076"/>
          <ac:picMkLst>
            <pc:docMk/>
            <pc:sldMk cId="1856701880" sldId="319"/>
            <ac:picMk id="4" creationId="{8113A9A9-0EE0-9A48-DEA4-B4019A63EF6C}"/>
          </ac:picMkLst>
        </pc:picChg>
        <pc:picChg chg="del">
          <ac:chgData name="Shiner KOMISSA ZOTSU" userId="b9ec43885d0afd50" providerId="LiveId" clId="{A6C818D9-A2A4-4180-A0EE-D81561271953}" dt="2023-06-20T15:42:20.589" v="335" actId="478"/>
          <ac:picMkLst>
            <pc:docMk/>
            <pc:sldMk cId="1856701880" sldId="319"/>
            <ac:picMk id="5" creationId="{8265B9E6-C0AF-C614-7017-C7DE951EB88B}"/>
          </ac:picMkLst>
        </pc:picChg>
        <pc:picChg chg="add mod">
          <ac:chgData name="Shiner KOMISSA ZOTSU" userId="b9ec43885d0afd50" providerId="LiveId" clId="{A6C818D9-A2A4-4180-A0EE-D81561271953}" dt="2023-06-20T15:43:11.770" v="354" actId="1076"/>
          <ac:picMkLst>
            <pc:docMk/>
            <pc:sldMk cId="1856701880" sldId="319"/>
            <ac:picMk id="7" creationId="{C1FB0BC7-D6FB-4B77-4AFE-D333E2AE69EC}"/>
          </ac:picMkLst>
        </pc:picChg>
      </pc:sldChg>
      <pc:sldMasterChg chg="delSldLayout">
        <pc:chgData name="Shiner KOMISSA ZOTSU" userId="b9ec43885d0afd50" providerId="LiveId" clId="{A6C818D9-A2A4-4180-A0EE-D81561271953}" dt="2023-06-20T15:34:10.746" v="180" actId="47"/>
        <pc:sldMasterMkLst>
          <pc:docMk/>
          <pc:sldMasterMk cId="0" sldId="2147483670"/>
        </pc:sldMasterMkLst>
        <pc:sldLayoutChg chg="del">
          <pc:chgData name="Shiner KOMISSA ZOTSU" userId="b9ec43885d0afd50" providerId="LiveId" clId="{A6C818D9-A2A4-4180-A0EE-D81561271953}" dt="2023-06-20T15:34:10.746" v="180" actId="47"/>
          <pc:sldLayoutMkLst>
            <pc:docMk/>
            <pc:sldMasterMk cId="0" sldId="2147483670"/>
            <pc:sldLayoutMk cId="0" sldId="214748365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3617F84-D262-34F0-175C-6FB94AB0F9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2464BC-EDC3-C634-04DB-1E0C52B3F5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5CD05-7440-471F-85DE-49627291FDF4}" type="datetimeFigureOut">
              <a:rPr lang="fr-FR" smtClean="0"/>
              <a:t>20/06/2023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F7082C-79B5-7D23-D5FE-2892D5EE4D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9F8337-D65B-31B5-705F-9A524F067D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5680B-90E8-4AA6-A8C5-DD75A33BD8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55263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197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759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33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95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62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970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3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356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24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30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938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284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48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871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63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7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70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9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8" r:id="rId5"/>
    <p:sldLayoutId id="2147483659" r:id="rId6"/>
    <p:sldLayoutId id="2147483662" r:id="rId7"/>
    <p:sldLayoutId id="2147483666" r:id="rId8"/>
    <p:sldLayoutId id="2147483667" r:id="rId9"/>
    <p:sldLayoutId id="214748366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3711B13A-5D68-4A09-117A-C57A94C0E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2595" y="1530007"/>
            <a:ext cx="3038807" cy="381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Projet opérationnel TO52</a:t>
            </a:r>
            <a:endParaRPr sz="1600" dirty="0">
              <a:solidFill>
                <a:schemeClr val="tx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E8B333DB-53BE-12B8-03FB-24F3C319CA5A}"/>
              </a:ext>
            </a:extLst>
          </p:cNvPr>
          <p:cNvSpPr txBox="1">
            <a:spLocks/>
          </p:cNvSpPr>
          <p:nvPr/>
        </p:nvSpPr>
        <p:spPr>
          <a:xfrm>
            <a:off x="283087" y="4445947"/>
            <a:ext cx="4625798" cy="64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Réalisé par : </a:t>
            </a:r>
          </a:p>
          <a:p>
            <a:pPr marL="0" indent="0">
              <a:buFont typeface="Livvic Light"/>
              <a:buNone/>
            </a:pP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AMOUZOUVI Kodjo &amp; KOMISSA ZOTSU </a:t>
            </a:r>
            <a:r>
              <a:rPr lang="fr-F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Essi</a:t>
            </a:r>
            <a:endParaRPr lang="fr-F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32E14CEC-3561-D037-ADB6-56965117017C}"/>
              </a:ext>
            </a:extLst>
          </p:cNvPr>
          <p:cNvSpPr txBox="1">
            <a:spLocks/>
          </p:cNvSpPr>
          <p:nvPr/>
        </p:nvSpPr>
        <p:spPr>
          <a:xfrm>
            <a:off x="5293896" y="4673746"/>
            <a:ext cx="3741248" cy="41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Responsable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M. Didier ASSOSSOU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9257C-EBC7-2B86-1692-E2578A1773D7}"/>
              </a:ext>
            </a:extLst>
          </p:cNvPr>
          <p:cNvSpPr/>
          <p:nvPr/>
        </p:nvSpPr>
        <p:spPr>
          <a:xfrm>
            <a:off x="152457" y="151028"/>
            <a:ext cx="1614466" cy="84587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Graphique, conception, Police, graphisme&#10;&#10;Description générée automatiquement">
            <a:extLst>
              <a:ext uri="{FF2B5EF4-FFF2-40B4-BE49-F238E27FC236}">
                <a16:creationId xmlns:a16="http://schemas.microsoft.com/office/drawing/2014/main" id="{CB32C9CF-BBAB-4D49-589C-124B7723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5" y="305832"/>
            <a:ext cx="1428377" cy="588015"/>
          </a:xfrm>
          <a:prstGeom prst="rect">
            <a:avLst/>
          </a:prstGeom>
        </p:spPr>
      </p:pic>
      <p:sp>
        <p:nvSpPr>
          <p:cNvPr id="15" name="Google Shape;506;p28">
            <a:extLst>
              <a:ext uri="{FF2B5EF4-FFF2-40B4-BE49-F238E27FC236}">
                <a16:creationId xmlns:a16="http://schemas.microsoft.com/office/drawing/2014/main" id="{B9E89351-78FA-156F-AB2C-FDF1B964C41A}"/>
              </a:ext>
            </a:extLst>
          </p:cNvPr>
          <p:cNvSpPr txBox="1">
            <a:spLocks/>
          </p:cNvSpPr>
          <p:nvPr/>
        </p:nvSpPr>
        <p:spPr>
          <a:xfrm>
            <a:off x="214335" y="948480"/>
            <a:ext cx="1507056" cy="34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Printemps 2023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25F4757-074E-6090-910B-976B40E82D15}"/>
              </a:ext>
            </a:extLst>
          </p:cNvPr>
          <p:cNvSpPr/>
          <p:nvPr/>
        </p:nvSpPr>
        <p:spPr>
          <a:xfrm>
            <a:off x="861116" y="2015529"/>
            <a:ext cx="7421767" cy="1125047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F6BBF4-0C61-F435-17DA-51198CE89641}"/>
              </a:ext>
            </a:extLst>
          </p:cNvPr>
          <p:cNvSpPr txBox="1"/>
          <p:nvPr/>
        </p:nvSpPr>
        <p:spPr>
          <a:xfrm>
            <a:off x="1460207" y="2189276"/>
            <a:ext cx="6223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dirty="0">
                <a:solidFill>
                  <a:schemeClr val="bg2"/>
                </a:solidFill>
                <a:latin typeface="Montserrat" pitchFamily="2" charset="0"/>
              </a:rPr>
              <a:t>CONCEPTION D’UNE API WEB EN PYTHON</a:t>
            </a:r>
            <a:endParaRPr lang="fr-FR" sz="2400" dirty="0">
              <a:solidFill>
                <a:schemeClr val="bg2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534721" y="1740646"/>
            <a:ext cx="5425904" cy="831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1"/>
                </a:solidFill>
                <a:latin typeface="Montserrat" pitchFamily="2" charset="0"/>
              </a:rPr>
              <a:t>MISE EN OEUVRE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740737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Mise en œuvre du projet</a:t>
            </a:r>
          </a:p>
        </p:txBody>
      </p:sp>
    </p:spTree>
    <p:extLst>
      <p:ext uri="{BB962C8B-B14F-4D97-AF65-F5344CB8AC3E}">
        <p14:creationId xmlns:p14="http://schemas.microsoft.com/office/powerpoint/2010/main" val="122783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41653" y="206254"/>
            <a:ext cx="5427249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2"/>
                </a:solidFill>
                <a:latin typeface="Montserrat" pitchFamily="2" charset="0"/>
              </a:rPr>
              <a:t>ARCHITECTURE GLOBALE</a:t>
            </a:r>
            <a:endParaRPr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7F32F8A-B1C8-AF14-9168-5CB35B3E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55" y="900648"/>
            <a:ext cx="5427249" cy="38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41653" y="206254"/>
            <a:ext cx="6424151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2"/>
                </a:solidFill>
                <a:latin typeface="Montserrat" pitchFamily="2" charset="0"/>
              </a:rPr>
              <a:t>ARCHITECTURE DU BACKEND</a:t>
            </a:r>
            <a:endParaRPr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3" name="Image 2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D5398E9D-66BE-244E-3D2A-5C387BDC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31" y="1347915"/>
            <a:ext cx="7211762" cy="30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41653" y="206254"/>
            <a:ext cx="6424151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2"/>
                </a:solidFill>
                <a:latin typeface="Montserrat" pitchFamily="2" charset="0"/>
              </a:rPr>
              <a:t>ARCHITECTURE DU FRONTEND</a:t>
            </a:r>
            <a:endParaRPr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B576F17A-4112-E175-6E08-189934AF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07" y="1409791"/>
            <a:ext cx="7079723" cy="29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41653" y="206254"/>
            <a:ext cx="6424151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2"/>
                </a:solidFill>
                <a:latin typeface="Montserrat" pitchFamily="2" charset="0"/>
              </a:rPr>
              <a:t>TECHNOLOGIES UTILISEES</a:t>
            </a:r>
            <a:endParaRPr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858607" y="1299406"/>
            <a:ext cx="1575997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FRONTEND</a:t>
            </a: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F996608D-8695-0223-12E6-6304573E6B9C}"/>
              </a:ext>
            </a:extLst>
          </p:cNvPr>
          <p:cNvSpPr txBox="1">
            <a:spLocks/>
          </p:cNvSpPr>
          <p:nvPr/>
        </p:nvSpPr>
        <p:spPr>
          <a:xfrm>
            <a:off x="3784001" y="1299404"/>
            <a:ext cx="1575997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BACKEND</a:t>
            </a:r>
          </a:p>
        </p:txBody>
      </p: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436676F5-E9FD-9B19-E0A5-CAF2891251FE}"/>
              </a:ext>
            </a:extLst>
          </p:cNvPr>
          <p:cNvSpPr txBox="1">
            <a:spLocks/>
          </p:cNvSpPr>
          <p:nvPr/>
        </p:nvSpPr>
        <p:spPr>
          <a:xfrm>
            <a:off x="6179213" y="1306856"/>
            <a:ext cx="2813532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BASE DE DONNEES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B4580-81AA-C63F-E903-DDB2863C07DD}"/>
              </a:ext>
            </a:extLst>
          </p:cNvPr>
          <p:cNvSpPr/>
          <p:nvPr/>
        </p:nvSpPr>
        <p:spPr>
          <a:xfrm>
            <a:off x="405635" y="1973178"/>
            <a:ext cx="2481943" cy="2516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5561B-92AC-4208-3D4A-FFDF7C9C7D3F}"/>
              </a:ext>
            </a:extLst>
          </p:cNvPr>
          <p:cNvSpPr/>
          <p:nvPr/>
        </p:nvSpPr>
        <p:spPr>
          <a:xfrm>
            <a:off x="3258048" y="1973177"/>
            <a:ext cx="2481943" cy="2516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4A117-6346-753D-3D8F-58205780632E}"/>
              </a:ext>
            </a:extLst>
          </p:cNvPr>
          <p:cNvSpPr/>
          <p:nvPr/>
        </p:nvSpPr>
        <p:spPr>
          <a:xfrm>
            <a:off x="6256424" y="1973176"/>
            <a:ext cx="2481943" cy="2516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DB017074-8AB1-252F-7F04-EE4BBD23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50" y="2103292"/>
            <a:ext cx="1471290" cy="761393"/>
          </a:xfrm>
          <a:prstGeom prst="rect">
            <a:avLst/>
          </a:prstGeom>
        </p:spPr>
      </p:pic>
      <p:pic>
        <p:nvPicPr>
          <p:cNvPr id="11" name="Image 10" descr="Une image contenant capture d’écran, Graphique, conception&#10;&#10;Description générée automatiquement">
            <a:extLst>
              <a:ext uri="{FF2B5EF4-FFF2-40B4-BE49-F238E27FC236}">
                <a16:creationId xmlns:a16="http://schemas.microsoft.com/office/drawing/2014/main" id="{5A2E7919-2421-DD71-34D0-B37AEA58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6" y="2103292"/>
            <a:ext cx="1062177" cy="649753"/>
          </a:xfrm>
          <a:prstGeom prst="rect">
            <a:avLst/>
          </a:prstGeom>
        </p:spPr>
      </p:pic>
      <p:pic>
        <p:nvPicPr>
          <p:cNvPr id="13" name="Image 12" descr="Une image contenant Graphique, rouge, capture d’écran, Police&#10;&#10;Description générée automatiquement">
            <a:extLst>
              <a:ext uri="{FF2B5EF4-FFF2-40B4-BE49-F238E27FC236}">
                <a16:creationId xmlns:a16="http://schemas.microsoft.com/office/drawing/2014/main" id="{3EBC673A-096F-7DDD-8248-AE0F56F2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33" y="3744184"/>
            <a:ext cx="1706543" cy="663656"/>
          </a:xfrm>
          <a:prstGeom prst="rect">
            <a:avLst/>
          </a:prstGeom>
        </p:spPr>
      </p:pic>
      <p:pic>
        <p:nvPicPr>
          <p:cNvPr id="15" name="Image 14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87F22D06-FAF3-2F27-9C4A-10F716F25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866" y="2242204"/>
            <a:ext cx="1588083" cy="1043511"/>
          </a:xfrm>
          <a:prstGeom prst="rect">
            <a:avLst/>
          </a:prstGeom>
        </p:spPr>
      </p:pic>
      <p:pic>
        <p:nvPicPr>
          <p:cNvPr id="17" name="Image 16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B7785A69-8D2E-4D99-701F-32EFEF1ED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68" y="2900180"/>
            <a:ext cx="694125" cy="694125"/>
          </a:xfrm>
          <a:prstGeom prst="rect">
            <a:avLst/>
          </a:prstGeom>
        </p:spPr>
      </p:pic>
      <p:pic>
        <p:nvPicPr>
          <p:cNvPr id="19" name="Image 18" descr="Une image contenant stylos et plumes, outil d’écriture, Graphique, conception&#10;&#10;Description générée automatiquement">
            <a:extLst>
              <a:ext uri="{FF2B5EF4-FFF2-40B4-BE49-F238E27FC236}">
                <a16:creationId xmlns:a16="http://schemas.microsoft.com/office/drawing/2014/main" id="{EAC70DC6-1E5C-B2B1-13E9-72CDD0FD4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8068" y="3285715"/>
            <a:ext cx="1946090" cy="741947"/>
          </a:xfrm>
          <a:prstGeom prst="rect">
            <a:avLst/>
          </a:prstGeom>
        </p:spPr>
      </p:pic>
      <p:pic>
        <p:nvPicPr>
          <p:cNvPr id="21" name="Image 2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5E4C314-B1CC-6697-E743-4C3A2C2F1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5791" y="3288776"/>
            <a:ext cx="2087022" cy="1043511"/>
          </a:xfrm>
          <a:prstGeom prst="rect">
            <a:avLst/>
          </a:prstGeom>
        </p:spPr>
      </p:pic>
      <p:pic>
        <p:nvPicPr>
          <p:cNvPr id="23" name="Image 22" descr="Une image contenant clipart, Graphique, symbole, dessin humoristique&#10;&#10;Description générée automatiquement">
            <a:extLst>
              <a:ext uri="{FF2B5EF4-FFF2-40B4-BE49-F238E27FC236}">
                <a16:creationId xmlns:a16="http://schemas.microsoft.com/office/drawing/2014/main" id="{2FD72588-65D3-4A79-0FB2-3A38A24CA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5433" y="2103292"/>
            <a:ext cx="1194190" cy="13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7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1431054" y="1740646"/>
            <a:ext cx="4299746" cy="831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5"/>
                </a:solidFill>
                <a:latin typeface="Montserrat" pitchFamily="2" charset="0"/>
              </a:rPr>
              <a:t>REALISATION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740737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Réalisation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4157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41654" y="206254"/>
            <a:ext cx="5117866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2"/>
                </a:solidFill>
                <a:latin typeface="Montserrat" pitchFamily="2" charset="0"/>
              </a:rPr>
              <a:t>EXPLICATION DES CODES</a:t>
            </a:r>
            <a:endParaRPr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342180" y="1252428"/>
            <a:ext cx="2896034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FONCTION REGISTER</a:t>
            </a:r>
          </a:p>
        </p:txBody>
      </p:sp>
      <p:pic>
        <p:nvPicPr>
          <p:cNvPr id="7" name="Image 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C0AF1780-F2ED-716D-7EAD-8BDA3A7D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65" y="2032061"/>
            <a:ext cx="6552270" cy="21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459057" y="529916"/>
            <a:ext cx="2896034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FONCTION LOGIN</a:t>
            </a:r>
          </a:p>
        </p:txBody>
      </p:sp>
      <p:pic>
        <p:nvPicPr>
          <p:cNvPr id="4" name="Image 3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B3CAD828-2144-E762-9688-CF08A010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99" y="1150767"/>
            <a:ext cx="6645659" cy="33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13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166003" y="203839"/>
            <a:ext cx="3920222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CREATION D’UN EVENEMENT</a:t>
            </a:r>
          </a:p>
        </p:txBody>
      </p:sp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4C47A57-2723-9F4E-FA65-A7671677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560204"/>
            <a:ext cx="6979443" cy="3489722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AC0ACC8-84B4-114D-C542-C804BDE0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19" y="4031497"/>
            <a:ext cx="6981328" cy="9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335303" y="330535"/>
            <a:ext cx="3727932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CREATION DE NEWSLETTER</a:t>
            </a:r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4FD24D8B-4F59-5AB6-AE31-04E816F5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66" y="1017524"/>
            <a:ext cx="7584868" cy="34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9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9" name="Google Shape;1179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83" name="Google Shape;1183;p42"/>
          <p:cNvCxnSpPr>
            <a:cxnSpLocks/>
            <a:stCxn id="1180" idx="3"/>
            <a:endCxn id="1178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cxnSpLocks/>
            <a:stCxn id="1178" idx="3"/>
            <a:endCxn id="1182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479;p27">
            <a:extLst>
              <a:ext uri="{FF2B5EF4-FFF2-40B4-BE49-F238E27FC236}">
                <a16:creationId xmlns:a16="http://schemas.microsoft.com/office/drawing/2014/main" id="{42286F35-09CC-ACB1-4565-871A8F6A5879}"/>
              </a:ext>
            </a:extLst>
          </p:cNvPr>
          <p:cNvSpPr txBox="1">
            <a:spLocks/>
          </p:cNvSpPr>
          <p:nvPr/>
        </p:nvSpPr>
        <p:spPr>
          <a:xfrm>
            <a:off x="272282" y="99545"/>
            <a:ext cx="6207036" cy="72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fr-FR" sz="2800" b="1">
                <a:solidFill>
                  <a:schemeClr val="tx2"/>
                </a:solidFill>
                <a:latin typeface="Montserrat" pitchFamily="2" charset="0"/>
              </a:rPr>
              <a:t>PLAN DE LA  PRESENTATION</a:t>
            </a:r>
            <a:endParaRPr lang="fr-FR" sz="2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1C3F9E0-F8AE-754B-3381-C1EDC0B48D42}"/>
              </a:ext>
            </a:extLst>
          </p:cNvPr>
          <p:cNvSpPr txBox="1"/>
          <p:nvPr/>
        </p:nvSpPr>
        <p:spPr>
          <a:xfrm>
            <a:off x="1688833" y="1198221"/>
            <a:ext cx="29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866A37-58F2-569D-3910-8FAB5C59232E}"/>
              </a:ext>
            </a:extLst>
          </p:cNvPr>
          <p:cNvSpPr txBox="1"/>
          <p:nvPr/>
        </p:nvSpPr>
        <p:spPr>
          <a:xfrm>
            <a:off x="1686978" y="3043715"/>
            <a:ext cx="26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4C2D9E-A3CE-55CF-A2F9-34B51735EA53}"/>
              </a:ext>
            </a:extLst>
          </p:cNvPr>
          <p:cNvSpPr txBox="1"/>
          <p:nvPr/>
        </p:nvSpPr>
        <p:spPr>
          <a:xfrm>
            <a:off x="4427594" y="1189457"/>
            <a:ext cx="29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18E8E45-22E1-06AF-A3A0-2724C496F0CE}"/>
              </a:ext>
            </a:extLst>
          </p:cNvPr>
          <p:cNvSpPr txBox="1"/>
          <p:nvPr/>
        </p:nvSpPr>
        <p:spPr>
          <a:xfrm>
            <a:off x="4412863" y="3028017"/>
            <a:ext cx="29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678C0FF-7537-8319-5907-A29277B68CA0}"/>
              </a:ext>
            </a:extLst>
          </p:cNvPr>
          <p:cNvSpPr txBox="1"/>
          <p:nvPr/>
        </p:nvSpPr>
        <p:spPr>
          <a:xfrm>
            <a:off x="7161367" y="3043715"/>
            <a:ext cx="282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32B1EC3-01E0-7DF4-8718-A22863226196}"/>
              </a:ext>
            </a:extLst>
          </p:cNvPr>
          <p:cNvSpPr txBox="1"/>
          <p:nvPr/>
        </p:nvSpPr>
        <p:spPr>
          <a:xfrm>
            <a:off x="7149113" y="1198221"/>
            <a:ext cx="612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ven Pro" panose="020B060402020202020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6" name="Google Shape;506;p28">
            <a:extLst>
              <a:ext uri="{FF2B5EF4-FFF2-40B4-BE49-F238E27FC236}">
                <a16:creationId xmlns:a16="http://schemas.microsoft.com/office/drawing/2014/main" id="{67F6FCC8-FED6-3040-D007-176879620CE2}"/>
              </a:ext>
            </a:extLst>
          </p:cNvPr>
          <p:cNvSpPr txBox="1">
            <a:spLocks/>
          </p:cNvSpPr>
          <p:nvPr/>
        </p:nvSpPr>
        <p:spPr>
          <a:xfrm>
            <a:off x="1088354" y="1571754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27" name="Google Shape;506;p28">
            <a:extLst>
              <a:ext uri="{FF2B5EF4-FFF2-40B4-BE49-F238E27FC236}">
                <a16:creationId xmlns:a16="http://schemas.microsoft.com/office/drawing/2014/main" id="{67D1CF82-F43E-66C7-FB5B-92146AE71838}"/>
              </a:ext>
            </a:extLst>
          </p:cNvPr>
          <p:cNvSpPr txBox="1">
            <a:spLocks/>
          </p:cNvSpPr>
          <p:nvPr/>
        </p:nvSpPr>
        <p:spPr>
          <a:xfrm>
            <a:off x="1088354" y="3410361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Analyse</a:t>
            </a:r>
          </a:p>
        </p:txBody>
      </p:sp>
      <p:sp>
        <p:nvSpPr>
          <p:cNvPr id="29" name="Google Shape;506;p28">
            <a:extLst>
              <a:ext uri="{FF2B5EF4-FFF2-40B4-BE49-F238E27FC236}">
                <a16:creationId xmlns:a16="http://schemas.microsoft.com/office/drawing/2014/main" id="{0F4F2B62-86F4-36FB-C28D-241A6D5F1F9F}"/>
              </a:ext>
            </a:extLst>
          </p:cNvPr>
          <p:cNvSpPr txBox="1">
            <a:spLocks/>
          </p:cNvSpPr>
          <p:nvPr/>
        </p:nvSpPr>
        <p:spPr>
          <a:xfrm>
            <a:off x="3623798" y="1587280"/>
            <a:ext cx="1896403" cy="54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Mise en œuvre</a:t>
            </a:r>
          </a:p>
        </p:txBody>
      </p:sp>
      <p:sp>
        <p:nvSpPr>
          <p:cNvPr id="30" name="Google Shape;506;p28">
            <a:extLst>
              <a:ext uri="{FF2B5EF4-FFF2-40B4-BE49-F238E27FC236}">
                <a16:creationId xmlns:a16="http://schemas.microsoft.com/office/drawing/2014/main" id="{1728AA4B-536F-F321-39D6-DC4161FD7064}"/>
              </a:ext>
            </a:extLst>
          </p:cNvPr>
          <p:cNvSpPr txBox="1">
            <a:spLocks/>
          </p:cNvSpPr>
          <p:nvPr/>
        </p:nvSpPr>
        <p:spPr>
          <a:xfrm>
            <a:off x="3823691" y="3389304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Réalisation</a:t>
            </a:r>
          </a:p>
        </p:txBody>
      </p:sp>
      <p:sp>
        <p:nvSpPr>
          <p:cNvPr id="31" name="Google Shape;506;p28">
            <a:extLst>
              <a:ext uri="{FF2B5EF4-FFF2-40B4-BE49-F238E27FC236}">
                <a16:creationId xmlns:a16="http://schemas.microsoft.com/office/drawing/2014/main" id="{511DCB4E-0889-1862-4FA5-6B2CB29ED0CC}"/>
              </a:ext>
            </a:extLst>
          </p:cNvPr>
          <p:cNvSpPr txBox="1">
            <a:spLocks/>
          </p:cNvSpPr>
          <p:nvPr/>
        </p:nvSpPr>
        <p:spPr>
          <a:xfrm>
            <a:off x="6566652" y="3410361"/>
            <a:ext cx="1786701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Démonstration</a:t>
            </a:r>
          </a:p>
        </p:txBody>
      </p:sp>
      <p:sp>
        <p:nvSpPr>
          <p:cNvPr id="32" name="Google Shape;506;p28">
            <a:extLst>
              <a:ext uri="{FF2B5EF4-FFF2-40B4-BE49-F238E27FC236}">
                <a16:creationId xmlns:a16="http://schemas.microsoft.com/office/drawing/2014/main" id="{27343DD9-B352-1714-B873-DC921E88E87A}"/>
              </a:ext>
            </a:extLst>
          </p:cNvPr>
          <p:cNvSpPr txBox="1">
            <a:spLocks/>
          </p:cNvSpPr>
          <p:nvPr/>
        </p:nvSpPr>
        <p:spPr>
          <a:xfrm>
            <a:off x="6630901" y="1560152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335303" y="330535"/>
            <a:ext cx="3727932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CREATION DE PUBLICITE</a:t>
            </a:r>
          </a:p>
        </p:txBody>
      </p:sp>
      <p:pic>
        <p:nvPicPr>
          <p:cNvPr id="5" name="Image 4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E93CC59D-5A38-DB9A-1AB9-3F275637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2" y="1118635"/>
            <a:ext cx="7582756" cy="32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280301" y="258865"/>
            <a:ext cx="8299933" cy="38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LISTE DES CONCERTS CREES PAR L’UTILISATEUR ADMINISTRATEUR</a:t>
            </a:r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1ECEF8AB-5F65-9A23-2F81-ADF7165F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73" y="685750"/>
            <a:ext cx="5618653" cy="41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246715" y="-37914"/>
            <a:ext cx="8650568" cy="642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LISTE DES EVENEMENTS CREES PAR L’UTILISATEUR ADMINISTRATEUR</a:t>
            </a:r>
          </a:p>
        </p:txBody>
      </p:sp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8265B9E6-C0AF-C614-7017-C7DE951E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82" y="642730"/>
            <a:ext cx="4365235" cy="4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2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593183BE-36F6-0BD4-B6AE-BF7CCC8B1300}"/>
              </a:ext>
            </a:extLst>
          </p:cNvPr>
          <p:cNvSpPr txBox="1">
            <a:spLocks/>
          </p:cNvSpPr>
          <p:nvPr/>
        </p:nvSpPr>
        <p:spPr>
          <a:xfrm>
            <a:off x="219215" y="157171"/>
            <a:ext cx="4022777" cy="447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FONCTION D’ENVOI DE MAILS</a:t>
            </a:r>
          </a:p>
        </p:txBody>
      </p:sp>
      <p:pic>
        <p:nvPicPr>
          <p:cNvPr id="4" name="Image 3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8113A9A9-0EE0-9A48-DEA4-B4019A63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9" y="701298"/>
            <a:ext cx="5193033" cy="3495881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1FB0BC7-D6FB-4B77-4AFE-D333E2AE6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719" y="3270212"/>
            <a:ext cx="4838260" cy="17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4EBF7D6A-E56F-8741-61AB-B867794D4AEC}"/>
              </a:ext>
            </a:extLst>
          </p:cNvPr>
          <p:cNvSpPr txBox="1">
            <a:spLocks/>
          </p:cNvSpPr>
          <p:nvPr/>
        </p:nvSpPr>
        <p:spPr>
          <a:xfrm>
            <a:off x="141653" y="206254"/>
            <a:ext cx="2058407" cy="550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SECURITE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F1F5B-CF7B-7B69-423D-E6E69973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5" y="895149"/>
            <a:ext cx="2127183" cy="21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78F34E-E0D1-E32F-A7E8-63BD172E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27" y="825708"/>
            <a:ext cx="2266064" cy="22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06;p28">
            <a:extLst>
              <a:ext uri="{FF2B5EF4-FFF2-40B4-BE49-F238E27FC236}">
                <a16:creationId xmlns:a16="http://schemas.microsoft.com/office/drawing/2014/main" id="{05847345-DE1E-79BF-4F2A-86473EE2F2F5}"/>
              </a:ext>
            </a:extLst>
          </p:cNvPr>
          <p:cNvSpPr txBox="1">
            <a:spLocks/>
          </p:cNvSpPr>
          <p:nvPr/>
        </p:nvSpPr>
        <p:spPr>
          <a:xfrm>
            <a:off x="1052086" y="2814582"/>
            <a:ext cx="180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Authentification</a:t>
            </a:r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6A7CBBB1-C0D8-F6EF-8D6B-46B3F87BB6EE}"/>
              </a:ext>
            </a:extLst>
          </p:cNvPr>
          <p:cNvSpPr txBox="1">
            <a:spLocks/>
          </p:cNvSpPr>
          <p:nvPr/>
        </p:nvSpPr>
        <p:spPr>
          <a:xfrm>
            <a:off x="6664132" y="2814582"/>
            <a:ext cx="1806100" cy="6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Protocole HTTPS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415053" y="1740646"/>
            <a:ext cx="5638613" cy="831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1"/>
                </a:solidFill>
                <a:latin typeface="Montserrat" pitchFamily="2" charset="0"/>
              </a:rPr>
              <a:t>DEMONSTRATION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740737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Démonstration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52646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1184387" y="1740646"/>
            <a:ext cx="4546413" cy="831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3"/>
                </a:solidFill>
                <a:latin typeface="Montserrat" pitchFamily="2" charset="0"/>
              </a:rPr>
              <a:t>DEPLOIEMENT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675762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Déploiement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145222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1689866" y="1335533"/>
            <a:ext cx="5980933" cy="2254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ontserrat" pitchFamily="2" charset="0"/>
              </a:rPr>
              <a:t>FIN DE LA </a:t>
            </a:r>
            <a:r>
              <a:rPr lang="en" sz="3600" b="1" dirty="0">
                <a:solidFill>
                  <a:schemeClr val="accent2"/>
                </a:solidFill>
                <a:latin typeface="Montserrat" pitchFamily="2" charset="0"/>
              </a:rPr>
              <a:t>PRESENTATION</a:t>
            </a:r>
            <a:endParaRPr sz="3600" b="1" dirty="0">
              <a:solidFill>
                <a:schemeClr val="accent2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911675" y="1868575"/>
            <a:ext cx="4819125" cy="723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2"/>
                </a:solidFill>
                <a:latin typeface="Montserrat" pitchFamily="2" charset="0"/>
              </a:rPr>
              <a:t>INTRODUCTION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867737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Explication du contexte du projet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9;p27">
            <a:extLst>
              <a:ext uri="{FF2B5EF4-FFF2-40B4-BE49-F238E27FC236}">
                <a16:creationId xmlns:a16="http://schemas.microsoft.com/office/drawing/2014/main" id="{5BE103FB-00B3-85EE-EA74-94A469EC7D05}"/>
              </a:ext>
            </a:extLst>
          </p:cNvPr>
          <p:cNvSpPr txBox="1">
            <a:spLocks/>
          </p:cNvSpPr>
          <p:nvPr/>
        </p:nvSpPr>
        <p:spPr>
          <a:xfrm>
            <a:off x="182904" y="151253"/>
            <a:ext cx="5592254" cy="577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PRESENTATION DU PROJET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93571-E792-26D8-0AA3-35C3D777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" y="2282561"/>
            <a:ext cx="1443789" cy="14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0FABD9-F485-5929-00CB-7E308F29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54" y="893023"/>
            <a:ext cx="1840581" cy="1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6A532-2BF3-F1C6-63BF-56A8C8AC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82" y="3122731"/>
            <a:ext cx="2255491" cy="225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D3FF39-6A29-3FF6-4103-4DBF10A4F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31" y="628703"/>
            <a:ext cx="1575169" cy="15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A623EB1-A5E1-D2FE-E607-2155DD0F4F6B}"/>
              </a:ext>
            </a:extLst>
          </p:cNvPr>
          <p:cNvCxnSpPr/>
          <p:nvPr/>
        </p:nvCxnSpPr>
        <p:spPr>
          <a:xfrm flipV="1">
            <a:off x="1679514" y="1895975"/>
            <a:ext cx="1134406" cy="60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F89C8AC-284B-F43A-9DEF-0628D1486046}"/>
              </a:ext>
            </a:extLst>
          </p:cNvPr>
          <p:cNvCxnSpPr/>
          <p:nvPr/>
        </p:nvCxnSpPr>
        <p:spPr>
          <a:xfrm>
            <a:off x="4682003" y="1244409"/>
            <a:ext cx="1780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16A7361-5068-E624-AAB2-6845CEC96E43}"/>
              </a:ext>
            </a:extLst>
          </p:cNvPr>
          <p:cNvCxnSpPr/>
          <p:nvPr/>
        </p:nvCxnSpPr>
        <p:spPr>
          <a:xfrm flipH="1">
            <a:off x="4688878" y="1663795"/>
            <a:ext cx="172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1EFF035-D435-9AB1-12AD-40A2BDA5D597}"/>
              </a:ext>
            </a:extLst>
          </p:cNvPr>
          <p:cNvCxnSpPr>
            <a:cxnSpLocks/>
          </p:cNvCxnSpPr>
          <p:nvPr/>
        </p:nvCxnSpPr>
        <p:spPr>
          <a:xfrm>
            <a:off x="7191447" y="2282561"/>
            <a:ext cx="0" cy="94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87789E4-6709-269A-259F-69003008BA81}"/>
              </a:ext>
            </a:extLst>
          </p:cNvPr>
          <p:cNvCxnSpPr/>
          <p:nvPr/>
        </p:nvCxnSpPr>
        <p:spPr>
          <a:xfrm flipV="1">
            <a:off x="7555832" y="2282561"/>
            <a:ext cx="0" cy="94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Google Shape;506;p28">
            <a:extLst>
              <a:ext uri="{FF2B5EF4-FFF2-40B4-BE49-F238E27FC236}">
                <a16:creationId xmlns:a16="http://schemas.microsoft.com/office/drawing/2014/main" id="{B553FF0F-DDDD-18E9-6522-5DA7504105B2}"/>
              </a:ext>
            </a:extLst>
          </p:cNvPr>
          <p:cNvSpPr txBox="1">
            <a:spLocks/>
          </p:cNvSpPr>
          <p:nvPr/>
        </p:nvSpPr>
        <p:spPr>
          <a:xfrm>
            <a:off x="235725" y="3785564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Utilisateur</a:t>
            </a:r>
          </a:p>
        </p:txBody>
      </p:sp>
      <p:sp>
        <p:nvSpPr>
          <p:cNvPr id="17" name="Google Shape;506;p28">
            <a:extLst>
              <a:ext uri="{FF2B5EF4-FFF2-40B4-BE49-F238E27FC236}">
                <a16:creationId xmlns:a16="http://schemas.microsoft.com/office/drawing/2014/main" id="{181C2AEB-4999-0F66-BD60-B206DE5D629E}"/>
              </a:ext>
            </a:extLst>
          </p:cNvPr>
          <p:cNvSpPr txBox="1">
            <a:spLocks/>
          </p:cNvSpPr>
          <p:nvPr/>
        </p:nvSpPr>
        <p:spPr>
          <a:xfrm>
            <a:off x="2811201" y="2128689"/>
            <a:ext cx="2106940" cy="66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Plateforme web Events.com</a:t>
            </a:r>
          </a:p>
        </p:txBody>
      </p:sp>
      <p:sp>
        <p:nvSpPr>
          <p:cNvPr id="18" name="Google Shape;506;p28">
            <a:extLst>
              <a:ext uri="{FF2B5EF4-FFF2-40B4-BE49-F238E27FC236}">
                <a16:creationId xmlns:a16="http://schemas.microsoft.com/office/drawing/2014/main" id="{5943D396-05AE-418B-3DF0-86B7F92058C6}"/>
              </a:ext>
            </a:extLst>
          </p:cNvPr>
          <p:cNvSpPr txBox="1">
            <a:spLocks/>
          </p:cNvSpPr>
          <p:nvPr/>
        </p:nvSpPr>
        <p:spPr>
          <a:xfrm>
            <a:off x="7555832" y="2156250"/>
            <a:ext cx="149044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API Python</a:t>
            </a:r>
          </a:p>
        </p:txBody>
      </p:sp>
      <p:sp>
        <p:nvSpPr>
          <p:cNvPr id="19" name="Google Shape;506;p28">
            <a:extLst>
              <a:ext uri="{FF2B5EF4-FFF2-40B4-BE49-F238E27FC236}">
                <a16:creationId xmlns:a16="http://schemas.microsoft.com/office/drawing/2014/main" id="{C559FF01-A26B-FC86-B38E-5FE71872821E}"/>
              </a:ext>
            </a:extLst>
          </p:cNvPr>
          <p:cNvSpPr txBox="1">
            <a:spLocks/>
          </p:cNvSpPr>
          <p:nvPr/>
        </p:nvSpPr>
        <p:spPr>
          <a:xfrm>
            <a:off x="5465775" y="4377366"/>
            <a:ext cx="1725672" cy="68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800" dirty="0">
                <a:latin typeface="Segoe UI" panose="020B0502040204020203" pitchFamily="34" charset="0"/>
                <a:cs typeface="Segoe UI" panose="020B0502040204020203" pitchFamily="34" charset="0"/>
              </a:rPr>
              <a:t>Base de données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13D6580E-340A-43D6-54DB-692B9D223F0A}"/>
              </a:ext>
            </a:extLst>
          </p:cNvPr>
          <p:cNvSpPr txBox="1">
            <a:spLocks/>
          </p:cNvSpPr>
          <p:nvPr/>
        </p:nvSpPr>
        <p:spPr>
          <a:xfrm>
            <a:off x="2160541" y="1868575"/>
            <a:ext cx="3270858" cy="723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400" b="1" dirty="0">
                <a:solidFill>
                  <a:schemeClr val="accent3"/>
                </a:solidFill>
                <a:latin typeface="Montserrat" pitchFamily="2" charset="0"/>
              </a:rPr>
              <a:t>ANALYSE</a:t>
            </a:r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B43BCA17-E6FA-3F24-2B0B-E85B45D743C8}"/>
              </a:ext>
            </a:extLst>
          </p:cNvPr>
          <p:cNvSpPr txBox="1">
            <a:spLocks/>
          </p:cNvSpPr>
          <p:nvPr/>
        </p:nvSpPr>
        <p:spPr>
          <a:xfrm>
            <a:off x="1867737" y="2493691"/>
            <a:ext cx="3563662" cy="41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Analyse du projet</a:t>
            </a:r>
          </a:p>
        </p:txBody>
      </p:sp>
    </p:spTree>
    <p:extLst>
      <p:ext uri="{BB962C8B-B14F-4D97-AF65-F5344CB8AC3E}">
        <p14:creationId xmlns:p14="http://schemas.microsoft.com/office/powerpoint/2010/main" val="389608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9;p27">
            <a:extLst>
              <a:ext uri="{FF2B5EF4-FFF2-40B4-BE49-F238E27FC236}">
                <a16:creationId xmlns:a16="http://schemas.microsoft.com/office/drawing/2014/main" id="{5BE103FB-00B3-85EE-EA74-94A469EC7D05}"/>
              </a:ext>
            </a:extLst>
          </p:cNvPr>
          <p:cNvSpPr txBox="1">
            <a:spLocks/>
          </p:cNvSpPr>
          <p:nvPr/>
        </p:nvSpPr>
        <p:spPr>
          <a:xfrm>
            <a:off x="182904" y="151253"/>
            <a:ext cx="4725980" cy="577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OBJECTIFS DU PROJET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B78D4237-996F-27CE-91A4-6FC59B65C999}"/>
              </a:ext>
            </a:extLst>
          </p:cNvPr>
          <p:cNvSpPr txBox="1">
            <a:spLocks/>
          </p:cNvSpPr>
          <p:nvPr/>
        </p:nvSpPr>
        <p:spPr>
          <a:xfrm>
            <a:off x="761567" y="1334932"/>
            <a:ext cx="2483523" cy="315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OBJECTIF GLOBAL</a:t>
            </a: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E3090359-385D-4ED8-9EC6-4C76A355DC58}"/>
              </a:ext>
            </a:extLst>
          </p:cNvPr>
          <p:cNvSpPr txBox="1">
            <a:spLocks/>
          </p:cNvSpPr>
          <p:nvPr/>
        </p:nvSpPr>
        <p:spPr>
          <a:xfrm>
            <a:off x="761567" y="1650046"/>
            <a:ext cx="7681164" cy="453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Permettre aux utilisateurs d’avoir des informations sur les évènements</a:t>
            </a:r>
          </a:p>
        </p:txBody>
      </p:sp>
      <p:sp>
        <p:nvSpPr>
          <p:cNvPr id="4" name="Google Shape;479;p27">
            <a:extLst>
              <a:ext uri="{FF2B5EF4-FFF2-40B4-BE49-F238E27FC236}">
                <a16:creationId xmlns:a16="http://schemas.microsoft.com/office/drawing/2014/main" id="{8C387103-D9D1-A83F-D744-02C76FA16D44}"/>
              </a:ext>
            </a:extLst>
          </p:cNvPr>
          <p:cNvSpPr txBox="1">
            <a:spLocks/>
          </p:cNvSpPr>
          <p:nvPr/>
        </p:nvSpPr>
        <p:spPr>
          <a:xfrm>
            <a:off x="761567" y="2681325"/>
            <a:ext cx="3679804" cy="315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2"/>
                </a:solidFill>
                <a:latin typeface="Montserrat" pitchFamily="2" charset="0"/>
              </a:rPr>
              <a:t>OBJECTIFS SPECIFIQUES</a:t>
            </a:r>
          </a:p>
        </p:txBody>
      </p:sp>
      <p:sp>
        <p:nvSpPr>
          <p:cNvPr id="5" name="Google Shape;479;p27">
            <a:extLst>
              <a:ext uri="{FF2B5EF4-FFF2-40B4-BE49-F238E27FC236}">
                <a16:creationId xmlns:a16="http://schemas.microsoft.com/office/drawing/2014/main" id="{C53F09BC-3BBC-EF5D-BC9F-B4A79AA63E62}"/>
              </a:ext>
            </a:extLst>
          </p:cNvPr>
          <p:cNvSpPr txBox="1">
            <a:spLocks/>
          </p:cNvSpPr>
          <p:nvPr/>
        </p:nvSpPr>
        <p:spPr>
          <a:xfrm>
            <a:off x="761567" y="2996438"/>
            <a:ext cx="7681164" cy="1286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des évènements, des publicités et des newsletters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Afficher les évènements à venir et les publicités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Partager la newsletter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Permettre aux utilisateurs d’acheter des tickets</a:t>
            </a:r>
          </a:p>
        </p:txBody>
      </p:sp>
    </p:spTree>
    <p:extLst>
      <p:ext uri="{BB962C8B-B14F-4D97-AF65-F5344CB8AC3E}">
        <p14:creationId xmlns:p14="http://schemas.microsoft.com/office/powerpoint/2010/main" val="31064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9;p27">
            <a:extLst>
              <a:ext uri="{FF2B5EF4-FFF2-40B4-BE49-F238E27FC236}">
                <a16:creationId xmlns:a16="http://schemas.microsoft.com/office/drawing/2014/main" id="{5BE103FB-00B3-85EE-EA74-94A469EC7D05}"/>
              </a:ext>
            </a:extLst>
          </p:cNvPr>
          <p:cNvSpPr txBox="1">
            <a:spLocks/>
          </p:cNvSpPr>
          <p:nvPr/>
        </p:nvSpPr>
        <p:spPr>
          <a:xfrm>
            <a:off x="182904" y="151253"/>
            <a:ext cx="4725980" cy="577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RESULTATS ATTEINTS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5" name="Google Shape;479;p27">
            <a:extLst>
              <a:ext uri="{FF2B5EF4-FFF2-40B4-BE49-F238E27FC236}">
                <a16:creationId xmlns:a16="http://schemas.microsoft.com/office/drawing/2014/main" id="{C53F09BC-3BBC-EF5D-BC9F-B4A79AA63E62}"/>
              </a:ext>
            </a:extLst>
          </p:cNvPr>
          <p:cNvSpPr txBox="1">
            <a:spLocks/>
          </p:cNvSpPr>
          <p:nvPr/>
        </p:nvSpPr>
        <p:spPr>
          <a:xfrm>
            <a:off x="541026" y="1271911"/>
            <a:ext cx="8061948" cy="1890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L’utilisateur peut créer des évènements, des publicités et des newsletters</a:t>
            </a:r>
          </a:p>
          <a:p>
            <a:endParaRPr lang="fr-F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éléments de la base de données sont affichés sur le site principal</a:t>
            </a:r>
          </a:p>
          <a:p>
            <a:endParaRPr lang="fr-F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newsletter peut être envoyée par mail à tous les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588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9;p27">
            <a:extLst>
              <a:ext uri="{FF2B5EF4-FFF2-40B4-BE49-F238E27FC236}">
                <a16:creationId xmlns:a16="http://schemas.microsoft.com/office/drawing/2014/main" id="{5BE103FB-00B3-85EE-EA74-94A469EC7D05}"/>
              </a:ext>
            </a:extLst>
          </p:cNvPr>
          <p:cNvSpPr txBox="1">
            <a:spLocks/>
          </p:cNvSpPr>
          <p:nvPr/>
        </p:nvSpPr>
        <p:spPr>
          <a:xfrm>
            <a:off x="182904" y="151253"/>
            <a:ext cx="4725980" cy="577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OUTILS D’ANALYSE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3" name="Image 2" descr="Une image contenant texte, Graphique, Police, conception&#10;&#10;Description générée automatiquement">
            <a:extLst>
              <a:ext uri="{FF2B5EF4-FFF2-40B4-BE49-F238E27FC236}">
                <a16:creationId xmlns:a16="http://schemas.microsoft.com/office/drawing/2014/main" id="{DE1CF99A-67E2-DD56-8319-7FF47C72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26" y="1221018"/>
            <a:ext cx="1891930" cy="1373987"/>
          </a:xfrm>
          <a:prstGeom prst="rect">
            <a:avLst/>
          </a:prstGeom>
        </p:spPr>
      </p:pic>
      <p:pic>
        <p:nvPicPr>
          <p:cNvPr id="5" name="Image 4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0DAD534C-CF49-646D-EE49-A45CCA58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145" y="3611101"/>
            <a:ext cx="3559545" cy="876772"/>
          </a:xfrm>
          <a:prstGeom prst="rect">
            <a:avLst/>
          </a:prstGeom>
        </p:spPr>
      </p:pic>
      <p:pic>
        <p:nvPicPr>
          <p:cNvPr id="7" name="Image 6" descr="Une image contenant Graphique, capture d’écran, logo, graphisme&#10;&#10;Description générée automatiquement">
            <a:extLst>
              <a:ext uri="{FF2B5EF4-FFF2-40B4-BE49-F238E27FC236}">
                <a16:creationId xmlns:a16="http://schemas.microsoft.com/office/drawing/2014/main" id="{DA208E53-52F2-22EA-78A7-A3E545618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04" y="1086280"/>
            <a:ext cx="3416968" cy="1708484"/>
          </a:xfrm>
          <a:prstGeom prst="rect">
            <a:avLst/>
          </a:prstGeom>
        </p:spPr>
      </p:pic>
      <p:sp>
        <p:nvSpPr>
          <p:cNvPr id="8" name="Flèche : trois pointes 7">
            <a:extLst>
              <a:ext uri="{FF2B5EF4-FFF2-40B4-BE49-F238E27FC236}">
                <a16:creationId xmlns:a16="http://schemas.microsoft.com/office/drawing/2014/main" id="{55281F55-E9C7-93BB-5852-AF1DE1052AE0}"/>
              </a:ext>
            </a:extLst>
          </p:cNvPr>
          <p:cNvSpPr/>
          <p:nvPr/>
        </p:nvSpPr>
        <p:spPr>
          <a:xfrm rot="10800000">
            <a:off x="3515433" y="2062556"/>
            <a:ext cx="1818968" cy="1271910"/>
          </a:xfrm>
          <a:prstGeom prst="leftRightUp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9;p27">
            <a:extLst>
              <a:ext uri="{FF2B5EF4-FFF2-40B4-BE49-F238E27FC236}">
                <a16:creationId xmlns:a16="http://schemas.microsoft.com/office/drawing/2014/main" id="{5BE103FB-00B3-85EE-EA74-94A469EC7D05}"/>
              </a:ext>
            </a:extLst>
          </p:cNvPr>
          <p:cNvSpPr txBox="1">
            <a:spLocks/>
          </p:cNvSpPr>
          <p:nvPr/>
        </p:nvSpPr>
        <p:spPr>
          <a:xfrm>
            <a:off x="189780" y="206256"/>
            <a:ext cx="2030852" cy="543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solidFill>
                  <a:schemeClr val="tx2"/>
                </a:solidFill>
                <a:latin typeface="Montserrat" pitchFamily="2" charset="0"/>
              </a:rPr>
              <a:t>ACTEURS</a:t>
            </a:r>
            <a:endParaRPr lang="fr-FR" sz="18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9E27A2B3-591D-BDC2-C94F-D9DF07B8017E}"/>
              </a:ext>
            </a:extLst>
          </p:cNvPr>
          <p:cNvCxnSpPr>
            <a:cxnSpLocks/>
          </p:cNvCxnSpPr>
          <p:nvPr/>
        </p:nvCxnSpPr>
        <p:spPr>
          <a:xfrm flipV="1">
            <a:off x="3126844" y="1821925"/>
            <a:ext cx="2668937" cy="197317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Image 6" descr="Une image contenant logo, symbole, blanc, clipart&#10;&#10;Description générée automatiquement">
            <a:extLst>
              <a:ext uri="{FF2B5EF4-FFF2-40B4-BE49-F238E27FC236}">
                <a16:creationId xmlns:a16="http://schemas.microsoft.com/office/drawing/2014/main" id="{0D947A84-B970-4092-DD20-EB6AD5CF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434" y="1314024"/>
            <a:ext cx="1209705" cy="2988979"/>
          </a:xfrm>
          <a:prstGeom prst="rect">
            <a:avLst/>
          </a:prstGeom>
        </p:spPr>
      </p:pic>
      <p:sp>
        <p:nvSpPr>
          <p:cNvPr id="16" name="Google Shape;479;p27">
            <a:extLst>
              <a:ext uri="{FF2B5EF4-FFF2-40B4-BE49-F238E27FC236}">
                <a16:creationId xmlns:a16="http://schemas.microsoft.com/office/drawing/2014/main" id="{30663549-4237-FD1F-43CC-F2DABA06B712}"/>
              </a:ext>
            </a:extLst>
          </p:cNvPr>
          <p:cNvSpPr txBox="1">
            <a:spLocks/>
          </p:cNvSpPr>
          <p:nvPr/>
        </p:nvSpPr>
        <p:spPr>
          <a:xfrm>
            <a:off x="5783729" y="1684422"/>
            <a:ext cx="3281044" cy="371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Utilisateur administrateur</a:t>
            </a:r>
          </a:p>
        </p:txBody>
      </p:sp>
      <p:sp>
        <p:nvSpPr>
          <p:cNvPr id="17" name="Google Shape;479;p27">
            <a:extLst>
              <a:ext uri="{FF2B5EF4-FFF2-40B4-BE49-F238E27FC236}">
                <a16:creationId xmlns:a16="http://schemas.microsoft.com/office/drawing/2014/main" id="{04F00D53-AF99-743D-E053-8BB131CF37E4}"/>
              </a:ext>
            </a:extLst>
          </p:cNvPr>
          <p:cNvSpPr txBox="1">
            <a:spLocks/>
          </p:cNvSpPr>
          <p:nvPr/>
        </p:nvSpPr>
        <p:spPr>
          <a:xfrm>
            <a:off x="1185373" y="3609474"/>
            <a:ext cx="2030851" cy="371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Utilisateur simple</a:t>
            </a:r>
          </a:p>
        </p:txBody>
      </p:sp>
    </p:spTree>
    <p:extLst>
      <p:ext uri="{BB962C8B-B14F-4D97-AF65-F5344CB8AC3E}">
        <p14:creationId xmlns:p14="http://schemas.microsoft.com/office/powerpoint/2010/main" val="28939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Affichage à l'écran (16:9)</PresentationFormat>
  <Paragraphs>83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Fira Sans Condensed Medium</vt:lpstr>
      <vt:lpstr>Livvic Light</vt:lpstr>
      <vt:lpstr>Nunito Light</vt:lpstr>
      <vt:lpstr>Advent Pro SemiBold</vt:lpstr>
      <vt:lpstr>Segoe UI</vt:lpstr>
      <vt:lpstr>Montserrat</vt:lpstr>
      <vt:lpstr>Fira Sans Extra Condensed Medium</vt:lpstr>
      <vt:lpstr>Maven Pro</vt:lpstr>
      <vt:lpstr>Share Tech</vt:lpstr>
      <vt:lpstr>Wingdings</vt:lpstr>
      <vt:lpstr>Arial</vt:lpstr>
      <vt:lpstr>Data Science Consulting by Slidesgo</vt:lpstr>
      <vt:lpstr>Présentation PowerPoint</vt:lpstr>
      <vt:lpstr>Présentation PowerPoint</vt:lpstr>
      <vt:lpstr>01</vt:lpstr>
      <vt:lpstr>Présentation PowerPoint</vt:lpstr>
      <vt:lpstr>02</vt:lpstr>
      <vt:lpstr>Présentation PowerPoint</vt:lpstr>
      <vt:lpstr>Présentation PowerPoint</vt:lpstr>
      <vt:lpstr>Présentation PowerPoint</vt:lpstr>
      <vt:lpstr>Présentation PowerPoint</vt:lpstr>
      <vt:lpstr>03</vt:lpstr>
      <vt:lpstr>ARCHITECTURE GLOBALE</vt:lpstr>
      <vt:lpstr>ARCHITECTURE DU BACKEND</vt:lpstr>
      <vt:lpstr>ARCHITECTURE DU FRONTEND</vt:lpstr>
      <vt:lpstr>TECHNOLOGIES UTILISEES</vt:lpstr>
      <vt:lpstr>04</vt:lpstr>
      <vt:lpstr>EXPLICATION DES CODES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05</vt:lpstr>
      <vt:lpstr>06</vt:lpstr>
      <vt:lpstr>FIN DE LA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Shiner KOMISSA ZOTSU</cp:lastModifiedBy>
  <cp:revision>13</cp:revision>
  <dcterms:modified xsi:type="dcterms:W3CDTF">2023-06-20T15:43:16Z</dcterms:modified>
</cp:coreProperties>
</file>